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3"/>
  </p:notesMasterIdLst>
  <p:handoutMasterIdLst>
    <p:handoutMasterId r:id="rId4"/>
  </p:handoutMasterIdLst>
  <p:sldIdLst>
    <p:sldId id="297" r:id="rId2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7B1"/>
    <a:srgbClr val="828383"/>
    <a:srgbClr val="005BBB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29"/>
    <p:restoredTop sz="95883"/>
  </p:normalViewPr>
  <p:slideViewPr>
    <p:cSldViewPr snapToGrid="0" snapToObjects="1">
      <p:cViewPr varScale="1">
        <p:scale>
          <a:sx n="111" d="100"/>
          <a:sy n="111" d="100"/>
        </p:scale>
        <p:origin x="432" y="192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11/1/21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11/1/21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88950" cy="6857998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6" y="5084683"/>
            <a:ext cx="7478709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699" y="1143001"/>
            <a:ext cx="6718301" cy="285529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473699" y="3998296"/>
            <a:ext cx="3429001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902701" y="3998296"/>
            <a:ext cx="328930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</a:t>
            </a:r>
            <a:r>
              <a:rPr lang="en-US"/>
              <a:t>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143001"/>
            <a:ext cx="121920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7999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6" y="5084683"/>
            <a:ext cx="7478709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88950" cy="685799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vitae dolor </a:t>
            </a:r>
            <a:r>
              <a:rPr lang="en-US" dirty="0" err="1"/>
              <a:t>euismod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. In </a:t>
            </a:r>
            <a:r>
              <a:rPr lang="en-US" dirty="0" err="1"/>
              <a:t>ornare</a:t>
            </a:r>
            <a:r>
              <a:rPr lang="en-US" dirty="0"/>
              <a:t> convallis </a:t>
            </a:r>
            <a:r>
              <a:rPr lang="en-US" dirty="0" err="1"/>
              <a:t>velit</a:t>
            </a:r>
            <a:r>
              <a:rPr lang="en-US" dirty="0"/>
              <a:t> vitae cursus. Integer </a:t>
            </a:r>
            <a:r>
              <a:rPr lang="en-US" dirty="0" err="1"/>
              <a:t>egestas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mi </a:t>
            </a:r>
            <a:r>
              <a:rPr lang="en-US" dirty="0" err="1"/>
              <a:t>vehicula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r>
              <a:rPr lang="en-US" dirty="0" err="1"/>
              <a:t>Quisque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in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.</a:t>
            </a:r>
          </a:p>
          <a:p>
            <a:r>
              <a:rPr lang="en-US" dirty="0" err="1"/>
              <a:t>Donec</a:t>
            </a:r>
            <a:r>
              <a:rPr lang="en-US" dirty="0"/>
              <a:t> vitae </a:t>
            </a:r>
            <a:r>
              <a:rPr lang="en-US" dirty="0" err="1"/>
              <a:t>justo</a:t>
            </a:r>
            <a:r>
              <a:rPr lang="en-US" dirty="0"/>
              <a:t> et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  <a:p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ex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ac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</a:t>
            </a:r>
          </a:p>
          <a:p>
            <a:r>
              <a:rPr lang="en-US" dirty="0" err="1"/>
              <a:t>Duis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</a:t>
            </a:r>
          </a:p>
          <a:p>
            <a:r>
              <a:rPr lang="en-US" dirty="0"/>
              <a:t>Justo et neque odio facilisis turpis </a:t>
            </a:r>
            <a:r>
              <a:rPr lang="en-US" dirty="0" err="1"/>
              <a:t>sodales</a:t>
            </a:r>
            <a:r>
              <a:rPr lang="en-US" dirty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 baseline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ct val="1000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473700" y="11430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4531638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626100" y="1295401"/>
            <a:ext cx="6718300" cy="571817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>
                <a:latin typeface="Arial" charset="0"/>
              </a:rPr>
              <a:t>‘-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0" cy="6857998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0255504" y="6240989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895" r:id="rId5"/>
    <p:sldLayoutId id="2147483897" r:id="rId6"/>
    <p:sldLayoutId id="2147483907" r:id="rId7"/>
    <p:sldLayoutId id="2147483898" r:id="rId8"/>
    <p:sldLayoutId id="2147483900" r:id="rId9"/>
    <p:sldLayoutId id="2147483906" r:id="rId10"/>
    <p:sldLayoutId id="2147483902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66928" y="2185416"/>
            <a:ext cx="9678987" cy="4585774"/>
          </a:xfrm>
        </p:spPr>
        <p:txBody>
          <a:bodyPr/>
          <a:lstStyle/>
          <a:p>
            <a:pPr lvl="0"/>
            <a:r>
              <a:rPr lang="en-US" dirty="0"/>
              <a:t>Motivation </a:t>
            </a:r>
          </a:p>
          <a:p>
            <a:pPr lvl="1"/>
            <a:r>
              <a:rPr lang="en-US" sz="1700" dirty="0">
                <a:solidFill>
                  <a:schemeClr val="tx1">
                    <a:lumMod val="50000"/>
                  </a:schemeClr>
                </a:solidFill>
              </a:rPr>
              <a:t>To reduce the risk of accidents due to vehicle failure</a:t>
            </a:r>
          </a:p>
          <a:p>
            <a:pPr lvl="1"/>
            <a:r>
              <a:rPr lang="en-US" sz="1700" dirty="0">
                <a:solidFill>
                  <a:schemeClr val="tx1">
                    <a:lumMod val="50000"/>
                  </a:schemeClr>
                </a:solidFill>
              </a:rPr>
              <a:t>To reduce the overall maintenance cost by getting timely reminders, improve life span, optimize spare part inventory, minimize warranty cost</a:t>
            </a:r>
          </a:p>
          <a:p>
            <a:pPr lvl="0"/>
            <a:r>
              <a:rPr lang="en-US" dirty="0"/>
              <a:t>Problem Statement:</a:t>
            </a:r>
          </a:p>
          <a:p>
            <a:pPr lvl="0"/>
            <a:r>
              <a:rPr lang="en-US" b="0" dirty="0"/>
              <a:t>	</a:t>
            </a:r>
            <a:r>
              <a:rPr lang="en-US" b="0" dirty="0">
                <a:solidFill>
                  <a:schemeClr val="tx1">
                    <a:lumMod val="50000"/>
                  </a:schemeClr>
                </a:solidFill>
              </a:rPr>
              <a:t>Could we use Onboard data to provide timely reminders of </a:t>
            </a:r>
            <a:r>
              <a:rPr lang="en-US" b="0">
                <a:solidFill>
                  <a:schemeClr val="tx1">
                    <a:lumMod val="50000"/>
                  </a:schemeClr>
                </a:solidFill>
              </a:rPr>
              <a:t>car maintenance?</a:t>
            </a:r>
            <a:endParaRPr lang="en-US" b="0" dirty="0">
              <a:solidFill>
                <a:schemeClr val="tx1">
                  <a:lumMod val="50000"/>
                </a:schemeClr>
              </a:solidFill>
            </a:endParaRPr>
          </a:p>
          <a:p>
            <a:pPr lvl="0"/>
            <a:r>
              <a:rPr lang="en-US" dirty="0"/>
              <a:t>Initial Approach:</a:t>
            </a:r>
          </a:p>
          <a:p>
            <a:pPr lvl="0"/>
            <a:r>
              <a:rPr lang="en-US" b="0" dirty="0"/>
              <a:t>	</a:t>
            </a:r>
            <a:r>
              <a:rPr lang="en-US" b="0" dirty="0">
                <a:solidFill>
                  <a:schemeClr val="tx1">
                    <a:lumMod val="50000"/>
                  </a:schemeClr>
                </a:solidFill>
              </a:rPr>
              <a:t>Performing exploratory data analysis on Onboard dataset and identifying key factors that 	affect our prediction.</a:t>
            </a:r>
          </a:p>
          <a:p>
            <a:pPr lvl="0"/>
            <a:r>
              <a:rPr lang="en-US" dirty="0"/>
              <a:t>Initial Result:</a:t>
            </a:r>
          </a:p>
          <a:p>
            <a:pPr lvl="0"/>
            <a:r>
              <a:rPr lang="en-US" b="0" dirty="0"/>
              <a:t>	</a:t>
            </a:r>
            <a:r>
              <a:rPr lang="en-US" b="0" dirty="0">
                <a:solidFill>
                  <a:schemeClr val="tx1">
                    <a:lumMod val="50000"/>
                  </a:schemeClr>
                </a:solidFill>
              </a:rPr>
              <a:t>Identified right dataset, and found out the most significant features for the prediction i.e. 	</a:t>
            </a:r>
            <a:r>
              <a:rPr lang="en-US" b="0" dirty="0" err="1">
                <a:solidFill>
                  <a:schemeClr val="tx1">
                    <a:lumMod val="50000"/>
                  </a:schemeClr>
                </a:solidFill>
              </a:rPr>
              <a:t>airFlowTemperature</a:t>
            </a:r>
            <a:r>
              <a:rPr lang="en-US" b="0" dirty="0">
                <a:solidFill>
                  <a:schemeClr val="tx1">
                    <a:lumMod val="50000"/>
                  </a:schemeClr>
                </a:solidFill>
              </a:rPr>
              <a:t>, </a:t>
            </a:r>
            <a:r>
              <a:rPr lang="en-US" b="0" dirty="0" err="1">
                <a:solidFill>
                  <a:schemeClr val="tx1">
                    <a:lumMod val="50000"/>
                  </a:schemeClr>
                </a:solidFill>
              </a:rPr>
              <a:t>engineCoolantTemperature</a:t>
            </a:r>
            <a:r>
              <a:rPr lang="en-US" b="0" dirty="0">
                <a:solidFill>
                  <a:schemeClr val="tx1">
                    <a:lumMod val="50000"/>
                  </a:schemeClr>
                </a:solidFill>
              </a:rPr>
              <a:t> etc.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468" y="1320800"/>
            <a:ext cx="10515600" cy="716084"/>
          </a:xfrm>
        </p:spPr>
        <p:txBody>
          <a:bodyPr/>
          <a:lstStyle/>
          <a:p>
            <a:r>
              <a:rPr lang="en-US" dirty="0"/>
              <a:t>Predictive Vehicle Maintenance</a:t>
            </a:r>
          </a:p>
        </p:txBody>
      </p:sp>
    </p:spTree>
    <p:extLst>
      <p:ext uri="{BB962C8B-B14F-4D97-AF65-F5344CB8AC3E}">
        <p14:creationId xmlns:p14="http://schemas.microsoft.com/office/powerpoint/2010/main" val="1728986390"/>
      </p:ext>
    </p:extLst>
  </p:cSld>
  <p:clrMapOvr>
    <a:masterClrMapping/>
  </p:clrMapOvr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2464</TotalTime>
  <Words>103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Georgia</vt:lpstr>
      <vt:lpstr>LucidaGrande</vt:lpstr>
      <vt:lpstr>UB Powerpoint Template</vt:lpstr>
      <vt:lpstr>Predictive Vehicle Maintenance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Jaskaran Singh</cp:lastModifiedBy>
  <cp:revision>218</cp:revision>
  <cp:lastPrinted>2016-07-18T17:32:49Z</cp:lastPrinted>
  <dcterms:created xsi:type="dcterms:W3CDTF">2016-06-28T14:05:07Z</dcterms:created>
  <dcterms:modified xsi:type="dcterms:W3CDTF">2021-11-02T02:50:36Z</dcterms:modified>
  <cp:category/>
</cp:coreProperties>
</file>

<file path=docProps/thumbnail.jpeg>
</file>